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6" r:id="rId8"/>
    <p:sldId id="308" r:id="rId9"/>
    <p:sldId id="309" r:id="rId10"/>
    <p:sldId id="303" r:id="rId11"/>
    <p:sldId id="302" r:id="rId12"/>
    <p:sldId id="30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532" autoAdjust="0"/>
  </p:normalViewPr>
  <p:slideViewPr>
    <p:cSldViewPr snapToGrid="0">
      <p:cViewPr>
        <p:scale>
          <a:sx n="100" d="100"/>
          <a:sy n="100" d="100"/>
        </p:scale>
        <p:origin x="-29" y="-4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21-Apr-23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Project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Presentation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Course Work – 2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M00789313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D6ACFC-B918-4F1A-8C49-1F35767DC4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697"/>
    </mc:Choice>
    <mc:Fallback>
      <p:transition spd="slow" advTm="6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45E411-0395-9E21-767C-193F0C6E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&amp; Visualization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 Algorithm &amp; Data Pre-processing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Ethics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161081-90D5-1AB1-7CDE-71C1235319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7"/>
    </mc:Choice>
    <mc:Fallback>
      <p:transition spd="slow" advTm="4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49EF-D52A-A0FB-7954-C629B462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17A2-8BA5-F38E-87C8-8F9BABCA0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"Supermarket Sales" dataset from Kaggle contains sales data from a chain of supermarkets across three countries over three years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involves removing duplicates and missing values, converting data types, and removing extraneous columns to ensure reliable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and inconsistencies are also repaired to ensure accurate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and visualization techniques are used to explore the dataset and uncover trends and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 reliable data mining technique is crucial to identifying meaningful relationships among variables in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considerations such as data privacy and confidentiality must be taken into account when using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investigation will lead to conclusions, limitations, and challenges with viable solutions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F8EF66-72C3-BEF3-1A82-249469192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2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34"/>
    </mc:Choice>
    <mc:Fallback>
      <p:transition spd="slow" advTm="62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086D-1A1E-0463-EB72-57B2E6837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3118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&amp; Visualization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C7D4BA0-3E50-06DC-AD75-9BAFA722D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517781" y="1918679"/>
            <a:ext cx="3156438" cy="1659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ECF62E4-4709-DA5A-886E-F593124736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097281" y="1919519"/>
            <a:ext cx="3254912" cy="1652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6B68B6-2B54-12E3-D174-4F0B17944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807" y="1918677"/>
            <a:ext cx="3156438" cy="1652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0654173-36C6-E4C7-B4FB-CFCCC534D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1" y="4107961"/>
            <a:ext cx="3254912" cy="1659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102EF1-1314-3245-CE5D-32C1741EB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7781" y="4107961"/>
            <a:ext cx="3156438" cy="1659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AB9AA0-62F9-F3B6-21E0-7BE8F4780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807" y="4108070"/>
            <a:ext cx="3156437" cy="1659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18B74B-C498-5758-30C5-3EC8E3B9553A}"/>
              </a:ext>
            </a:extLst>
          </p:cNvPr>
          <p:cNvSpPr txBox="1"/>
          <p:nvPr/>
        </p:nvSpPr>
        <p:spPr>
          <a:xfrm>
            <a:off x="1040130" y="3649980"/>
            <a:ext cx="995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</a:t>
            </a:r>
            <a:r>
              <a:rPr lang="en-US" sz="1200" dirty="0"/>
              <a:t>Sales made by a product Line in a city                 Sales made according to product line to customer              Sales made in each branch acc to time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4AFE56-9371-64DB-A2A4-E47BB4127136}"/>
              </a:ext>
            </a:extLst>
          </p:cNvPr>
          <p:cNvSpPr txBox="1"/>
          <p:nvPr/>
        </p:nvSpPr>
        <p:spPr>
          <a:xfrm>
            <a:off x="987552" y="5937504"/>
            <a:ext cx="10594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Method of payment in cities              Method of payment by customer type    Preferred payment method by gender 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5163119C-4072-8BFB-FC67-19DC57180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2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98"/>
    </mc:Choice>
    <mc:Fallback>
      <p:transition spd="slow" advTm="4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086D-1A1E-0463-EB72-57B2E6837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31182"/>
          </a:xfrm>
        </p:spPr>
        <p:txBody>
          <a:bodyPr/>
          <a:lstStyle/>
          <a:p>
            <a:r>
              <a:rPr lang="en-US" dirty="0"/>
              <a:t>Data analysis &amp; 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DF9E7F-F040-3575-52AE-642C8B4A46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97279" y="1918677"/>
            <a:ext cx="3254913" cy="1652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97169-7EFA-921B-21E3-1D292B3C1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261" y="1918677"/>
            <a:ext cx="3156438" cy="1652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B64A52-C8B3-6648-7BFC-F130205B0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768" y="1918677"/>
            <a:ext cx="3095476" cy="1652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2B7ED8-A9F3-5FEE-AE7D-5F25CB8AF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79" y="4107960"/>
            <a:ext cx="3254913" cy="1659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7C411-E1C1-8ECE-190B-DDBFC0FD7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8262" y="4100422"/>
            <a:ext cx="3156437" cy="1659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F6A1EF-A7BC-DD8F-9ED4-7B0FC88BFB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0767" y="4100422"/>
            <a:ext cx="3095476" cy="1674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DBBE20-5C25-9A2B-F5D3-ACDF64207A37}"/>
              </a:ext>
            </a:extLst>
          </p:cNvPr>
          <p:cNvSpPr txBox="1"/>
          <p:nvPr/>
        </p:nvSpPr>
        <p:spPr>
          <a:xfrm>
            <a:off x="1005840" y="3695700"/>
            <a:ext cx="10368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Sale made in product line every hour       Sales made in each city every hour   </a:t>
            </a:r>
            <a:r>
              <a:rPr lang="en-US" sz="1500" dirty="0"/>
              <a:t>Type of product sold to each customer type</a:t>
            </a:r>
            <a:r>
              <a:rPr lang="en-US" sz="1600" dirty="0"/>
              <a:t>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84686C-B585-936B-5AB4-F2D376529342}"/>
              </a:ext>
            </a:extLst>
          </p:cNvPr>
          <p:cNvSpPr txBox="1"/>
          <p:nvPr/>
        </p:nvSpPr>
        <p:spPr>
          <a:xfrm>
            <a:off x="1005840" y="5920740"/>
            <a:ext cx="1036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Sale in each city according to gender     Revenue made each product line in each branch  Method of payment by each gender in all 										cities  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F0AAA6EC-80A5-E04D-D826-EE0362578B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93"/>
    </mc:Choice>
    <mc:Fallback>
      <p:transition spd="slow" advTm="28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843D-ACF9-D88D-608F-CF845ECE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 Algorithm &amp; 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CD8EC-C76E-0680-3C4F-A3DF264EC1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SzPct val="105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Association rule mining is a technique used to discover patterns and correlations between variables in large datasets.</a:t>
            </a:r>
          </a:p>
          <a:p>
            <a:pPr>
              <a:buSzPct val="105000"/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"Supermarket Sales" dataset includes a variety of categorical variables, such as "Product line" and "Branch," which might be used to build novel connection rules.</a:t>
            </a:r>
          </a:p>
          <a:p>
            <a:pPr>
              <a:buSzPct val="105000"/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Before executing the association rule mining method, suitable data pre-processing procedures are necessary to address any irregularities in the data, such as missing values and outliers.</a:t>
            </a:r>
          </a:p>
          <a:p>
            <a:pPr>
              <a:buSzPct val="105000"/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major variables in the algorithm for association rule mining will be "Product line," "Unit price," and "Quantity."</a:t>
            </a: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5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5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9B193-8D07-150E-63AF-01A8D09E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2120900"/>
            <a:ext cx="4754880" cy="374819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 is an effective method for encoding categorical data, which converts category data into a set of binary variables and standardizes the format of date row.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association rule mining approach is a suitable fit for the "Supermarket Sales" dataset since it helps uncover interesting patterns and connections between customer-purchased commodities.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pre-processing the data and selecting relevant parameters, we can create meaningful association rules that affect marketing and product placement decisions.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83A399-7A15-EAE8-16A6-C92A237FF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011843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68"/>
    </mc:Choice>
    <mc:Fallback>
      <p:transition spd="slow" advTm="58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33EC-BF00-85BA-1AAA-5A38C3FD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2C9EF-C89D-A646-8A3B-BE06D03E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158740" cy="376089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is an unsupervised learning technique that groups together related data elements based on their distance from each other.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ran K-Means Clustering on the pre-processed Supermarket Sales dataset with three iterations, each using a different subset of the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found that the third iteration, with the "Branch", "City", "Product line", and "Gender" variables removed, was the best, with the lowest within cluster squared errors and the most distinct clusters.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FCC12-DBF1-22CC-D0AB-511F7620CCFA}"/>
              </a:ext>
            </a:extLst>
          </p:cNvPr>
          <p:cNvSpPr txBox="1"/>
          <p:nvPr/>
        </p:nvSpPr>
        <p:spPr>
          <a:xfrm>
            <a:off x="6400800" y="2108201"/>
            <a:ext cx="499872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evaluated the outcomes of the K-Means Clustering technique and found that Cluster 4 had the most data points and the highest sales, and that "Cluster 4 -&gt; Payment Method: 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Ewallet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was the most critical rule.</a:t>
            </a:r>
            <a:b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also performed Time Series analysis on the Supermarket Sales dataset and calculated trend lines and forecasts. We found that certain trends fit the data better than others.</a:t>
            </a:r>
            <a:b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findings might be used to get insight into the algorithm's performance and output quality, and to make data-driven decisions related to marketing and product placement.</a:t>
            </a:r>
          </a:p>
          <a:p>
            <a:pPr>
              <a:buClr>
                <a:schemeClr val="accent2"/>
              </a:buClr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9A9B2E4-6E45-539D-7184-BF95FF897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6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31"/>
    </mc:Choice>
    <mc:Fallback>
      <p:transition spd="slow" advTm="3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60F9-FEAC-AAE2-867A-44D6780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633"/>
            <a:ext cx="10058400" cy="14507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Ethics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D4DBE-756A-9D84-D3D1-BE76FB456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55920" cy="376089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ethics is crucial in any data analysis project, including the Supermarket Sales dataset on Kaggle.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concerns include protecting customer privacy, avoiding biases, and considering the impact of findings.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Legal and professional standards should also be followed to avoid legal and reputational consequences.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Approaching data analysis with a sense of duty and ethics ensures accurate and unbiased insights that benefit all parties involved.</a:t>
            </a:r>
          </a:p>
          <a:p>
            <a:pPr marL="0" indent="0" algn="l">
              <a:buNone/>
            </a:pPr>
            <a:endParaRPr lang="en-US" sz="15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1520092-45EB-2D6F-952D-63C4D9729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2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8"/>
    </mc:Choice>
    <mc:Fallback>
      <p:transition spd="slow" advTm="2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60F9-FEAC-AAE2-867A-44D67802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341A2-2326-3CC1-0E2C-63E94D88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 is a vital stage in the data mining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cleaning, integration, selection, and transformation are part of data pre-processing.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involves removing conflicts, missing values, or outliers from the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 combines data from various sources into a single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 converts data into a format that can be used by a data mining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Normalization, scaling, and discretization are examples of data transformation.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 ensures that the data mining algorithm operates on a high-quality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more accurate and relevant insights.</a:t>
            </a:r>
          </a:p>
          <a:p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3770A5-CEEB-5BD8-8D20-9D9A208CE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20641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96"/>
    </mc:Choice>
    <mc:Fallback>
      <p:transition spd="slow" advTm="4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{FFA43522-C94B-4172-B119-E7D0A484ECE1}tf22712842_win32</Template>
  <TotalTime>536</TotalTime>
  <Words>813</Words>
  <Application>Microsoft Office PowerPoint</Application>
  <PresentationFormat>Widescreen</PresentationFormat>
  <Paragraphs>54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Times New Roman</vt:lpstr>
      <vt:lpstr>Wingdings</vt:lpstr>
      <vt:lpstr>1_RetrospectVTI</vt:lpstr>
      <vt:lpstr>Project Presentation </vt:lpstr>
      <vt:lpstr>Contents</vt:lpstr>
      <vt:lpstr>Introduction</vt:lpstr>
      <vt:lpstr>Data analysis &amp; Visualization</vt:lpstr>
      <vt:lpstr>Data analysis &amp; Visualization</vt:lpstr>
      <vt:lpstr>Data Mining Algorithm &amp; Data Pre-processing</vt:lpstr>
      <vt:lpstr>Data Mining</vt:lpstr>
      <vt:lpstr>Data Ethics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Yash Rawat</dc:creator>
  <cp:lastModifiedBy>Yash Rawat</cp:lastModifiedBy>
  <cp:revision>2</cp:revision>
  <dcterms:created xsi:type="dcterms:W3CDTF">2023-01-26T17:04:19Z</dcterms:created>
  <dcterms:modified xsi:type="dcterms:W3CDTF">2023-04-21T22:58:52Z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